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4" r:id="rId5"/>
    <p:sldId id="265" r:id="rId6"/>
    <p:sldId id="262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09/08/2021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hyperlink" Target="https://www.electricalchile.cl/plcfatek1.php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://www.infoplc.net/files/descargas/fatek/Fatek_Ejercicios.pdf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hyperlink" Target="http://www.infoplc.net/files/descargas/fatek/Fatek_Ejercicios.pdf" TargetMode="Externa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0" b="6231"/>
          <a:stretch/>
        </p:blipFill>
        <p:spPr>
          <a:xfrm>
            <a:off x="4522788" y="466725"/>
            <a:ext cx="7183438" cy="4010025"/>
          </a:xfrm>
          <a:prstGeom prst="rect">
            <a:avLst/>
          </a:prstGeom>
        </p:spPr>
      </p:pic>
      <p:pic>
        <p:nvPicPr>
          <p:cNvPr id="1026" name="Picture 2" descr="Programar un PLC Fatek e Instalar Software gratuito Winproladder">
            <a:extLst>
              <a:ext uri="{FF2B5EF4-FFF2-40B4-BE49-F238E27FC236}">
                <a16:creationId xmlns:a16="http://schemas.microsoft.com/office/drawing/2014/main" id="{D34BBDAC-B9F2-454A-8790-0A20B672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4104660"/>
            <a:ext cx="7183438" cy="1841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s-MX" sz="4000" dirty="0">
                <a:solidFill>
                  <a:srgbClr val="FFFFFF"/>
                </a:solidFill>
              </a:rPr>
              <a:t>FATEK”</a:t>
            </a:r>
          </a:p>
          <a:p>
            <a:pPr algn="l"/>
            <a:r>
              <a:rPr lang="es-MX" sz="4000" dirty="0">
                <a:solidFill>
                  <a:srgbClr val="FFFFFF"/>
                </a:solidFill>
              </a:rPr>
              <a:t>Practica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91F3D-8F8A-488D-98DB-D1385BB07D8B}"/>
              </a:ext>
            </a:extLst>
          </p:cNvPr>
          <p:cNvSpPr txBox="1"/>
          <p:nvPr/>
        </p:nvSpPr>
        <p:spPr>
          <a:xfrm>
            <a:off x="4639313" y="632987"/>
            <a:ext cx="6334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  <a:p>
            <a:pPr algn="ctr"/>
            <a:r>
              <a:rPr lang="es-MX" sz="2000" b="1" dirty="0"/>
              <a:t>MORALES CRUZ ORLANDO ISRAEL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E95517E-3B75-430A-A557-9B2764FB6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6"/>
    </mc:Choice>
    <mc:Fallback xmlns="">
      <p:transition spd="slow" advTm="1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044" y="1596389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8000" dirty="0"/>
              <a:t>GRACIAS POR SU ATENCION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CE2CDC-FBCD-4649-8FDA-C7446A584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"/>
    </mc:Choice>
    <mc:Fallback xmlns="">
      <p:transition spd="slow" advTm="1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PASOS PARA PROGRAMAR EN FATEK</a:t>
            </a:r>
          </a:p>
          <a:p>
            <a:pPr algn="just"/>
            <a:r>
              <a:rPr lang="es-MX" sz="2500" dirty="0"/>
              <a:t>1.  TENEMOS QUE CREAR NUESTRO PROYECTO Y PROGRAMA, EN DONDE SELECIONAREMOS EL TIPO DE CPU QUE SE UTILIZARA.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5877D7-EE37-4038-8233-C224376400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 b="56670"/>
          <a:stretch/>
        </p:blipFill>
        <p:spPr>
          <a:xfrm>
            <a:off x="4912740" y="1943935"/>
            <a:ext cx="6586728" cy="320922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3C5568-DB49-4D2C-9E36-52AC479ACD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50" t="28335" r="28938" b="29990"/>
          <a:stretch/>
        </p:blipFill>
        <p:spPr>
          <a:xfrm>
            <a:off x="7140192" y="3548546"/>
            <a:ext cx="4636008" cy="2597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E41C45-323F-4A68-9923-6293F8B64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60"/>
    </mc:Choice>
    <mc:Fallback xmlns="">
      <p:transition spd="slow" advTm="4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AHORA EMPEZAMOS AGREGAR LAS INSTRUCCIONES DEL PROGRAMA A PARTIR DE NA ES : “X0” Y NC ES: “X1” Y UNA SALIDA O ACTUADOR COMO “Y0”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EFC3B2-C109-4E48-859D-3DFE876536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063" b="59338"/>
          <a:stretch/>
        </p:blipFill>
        <p:spPr>
          <a:xfrm>
            <a:off x="4762427" y="1940939"/>
            <a:ext cx="7279260" cy="32698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A73B307-36B1-4917-8703-7010E6752014}"/>
              </a:ext>
            </a:extLst>
          </p:cNvPr>
          <p:cNvSpPr/>
          <p:nvPr/>
        </p:nvSpPr>
        <p:spPr>
          <a:xfrm>
            <a:off x="4720961" y="2937540"/>
            <a:ext cx="3681096" cy="306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C41FD31-4E8B-47F1-A4E1-87EB5F770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10"/>
    </mc:Choice>
    <mc:Fallback xmlns="">
      <p:transition spd="slow" advTm="3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2.  YA QUE TIENES TU PROGRAMA CARGADO SEGUIREMOS CON LA SIMULACION DEL PROGRAMA COMO SE MUESTRA A CONTINUACION.</a:t>
            </a:r>
          </a:p>
          <a:p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709ED-0B42-4F7D-98FC-02B123308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782" b="53974"/>
          <a:stretch/>
        </p:blipFill>
        <p:spPr>
          <a:xfrm>
            <a:off x="5855387" y="1851556"/>
            <a:ext cx="3587875" cy="31548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8A6BE-E989-447A-A817-F182BE24BB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950" b="81933"/>
          <a:stretch/>
        </p:blipFill>
        <p:spPr>
          <a:xfrm>
            <a:off x="5855387" y="5250264"/>
            <a:ext cx="3881512" cy="1238404"/>
          </a:xfrm>
          <a:prstGeom prst="rect">
            <a:avLst/>
          </a:prstGeom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D17E868C-AC4B-4BE8-81E2-A4AC0445F663}"/>
              </a:ext>
            </a:extLst>
          </p:cNvPr>
          <p:cNvSpPr/>
          <p:nvPr/>
        </p:nvSpPr>
        <p:spPr>
          <a:xfrm>
            <a:off x="7972285" y="2076451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6183B31A-31E1-4DD3-9BF1-032ED7DD8957}"/>
              </a:ext>
            </a:extLst>
          </p:cNvPr>
          <p:cNvSpPr/>
          <p:nvPr/>
        </p:nvSpPr>
        <p:spPr>
          <a:xfrm>
            <a:off x="9096888" y="3652622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8195B523-9AEC-4981-A5FE-F56E708DB7A5}"/>
              </a:ext>
            </a:extLst>
          </p:cNvPr>
          <p:cNvSpPr/>
          <p:nvPr/>
        </p:nvSpPr>
        <p:spPr>
          <a:xfrm>
            <a:off x="8068160" y="5429803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Flecha: hacia la izquierda 17">
            <a:extLst>
              <a:ext uri="{FF2B5EF4-FFF2-40B4-BE49-F238E27FC236}">
                <a16:creationId xmlns:a16="http://schemas.microsoft.com/office/drawing/2014/main" id="{59B35EC2-9216-4FFE-924B-46E78F922140}"/>
              </a:ext>
            </a:extLst>
          </p:cNvPr>
          <p:cNvSpPr/>
          <p:nvPr/>
        </p:nvSpPr>
        <p:spPr>
          <a:xfrm>
            <a:off x="9646258" y="563017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82E92845-152D-4923-8404-235026665486}"/>
              </a:ext>
            </a:extLst>
          </p:cNvPr>
          <p:cNvSpPr/>
          <p:nvPr/>
        </p:nvSpPr>
        <p:spPr>
          <a:xfrm>
            <a:off x="5010411" y="1851556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5FED0221-EFCD-4FF1-85FC-7C7B0E870F74}"/>
              </a:ext>
            </a:extLst>
          </p:cNvPr>
          <p:cNvSpPr/>
          <p:nvPr/>
        </p:nvSpPr>
        <p:spPr>
          <a:xfrm>
            <a:off x="5119067" y="5223410"/>
            <a:ext cx="568244" cy="41278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937FA6-6E75-4534-AE09-1CEC51133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08"/>
    </mc:Choice>
    <mc:Fallback xmlns="">
      <p:transition spd="slow" advTm="4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243841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dirty="0"/>
              <a:t>3. SE SELECCIONA EL COMPONENTE QUE SE QUIERE ACTIVAR PRESIONANDO EN LA OPCION DE ON PARA ACTIVAR LA SIMULACION.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4448556" y="6488668"/>
            <a:ext cx="963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Fuente: </a:t>
            </a:r>
            <a:r>
              <a:rPr lang="es-MX" sz="1600" dirty="0">
                <a:hlinkClick r:id="rId5"/>
              </a:rPr>
              <a:t>Programar un PLC Fatek e Instalar Software gratuito Winproladder (electricalchile.cl</a:t>
            </a:r>
            <a:r>
              <a:rPr lang="es-MX" dirty="0">
                <a:hlinkClick r:id="rId5"/>
              </a:rPr>
              <a:t>)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A459A6-404E-43DE-8DC1-213CCF970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568" b="24919"/>
          <a:stretch/>
        </p:blipFill>
        <p:spPr>
          <a:xfrm>
            <a:off x="4814370" y="1488635"/>
            <a:ext cx="7272923" cy="3511398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6E39E923-B52F-4B47-AE1C-1C991CED3AD5}"/>
              </a:ext>
            </a:extLst>
          </p:cNvPr>
          <p:cNvSpPr/>
          <p:nvPr/>
        </p:nvSpPr>
        <p:spPr>
          <a:xfrm>
            <a:off x="8481519" y="2549047"/>
            <a:ext cx="1565753" cy="1878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C89ED83-7A99-4A87-A508-A52E7559B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16"/>
    </mc:Choice>
    <mc:Fallback xmlns="">
      <p:transition spd="slow" advTm="38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550" y="56486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3: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157441" y="5975427"/>
            <a:ext cx="5321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/>
              <a:t>Fuente: </a:t>
            </a:r>
            <a:r>
              <a:rPr lang="es-MX" sz="1500" dirty="0">
                <a:hlinkClick r:id="rId5"/>
              </a:rPr>
              <a:t>Curso PLC FATEK(ejercicios).</a:t>
            </a:r>
            <a:r>
              <a:rPr lang="es-MX" sz="1500" dirty="0" err="1">
                <a:hlinkClick r:id="rId5"/>
              </a:rPr>
              <a:t>qxd</a:t>
            </a:r>
            <a:r>
              <a:rPr lang="es-MX" sz="1500" dirty="0">
                <a:hlinkClick r:id="rId5"/>
              </a:rPr>
              <a:t> (infoplc.net)</a:t>
            </a:r>
            <a:endParaRPr lang="es-MX" sz="1500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D13B23E-EB63-4AED-A4DC-66E11B957F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87" t="29555" r="27174" b="38932"/>
          <a:stretch/>
        </p:blipFill>
        <p:spPr>
          <a:xfrm>
            <a:off x="4748550" y="481551"/>
            <a:ext cx="6682086" cy="2416678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6C4D87E-3AD6-4609-AA7C-EB4C7FC739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91" t="33615" r="30978" b="9932"/>
          <a:stretch/>
        </p:blipFill>
        <p:spPr>
          <a:xfrm>
            <a:off x="5120640" y="2931879"/>
            <a:ext cx="6214638" cy="386963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42CD9E8-E53C-44BC-8B9F-61FDF8CE0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0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78"/>
    </mc:Choice>
    <mc:Fallback>
      <p:transition spd="slow" advTm="5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3: </a:t>
            </a:r>
          </a:p>
          <a:p>
            <a:pPr marL="0" indent="0">
              <a:buNone/>
            </a:pPr>
            <a:r>
              <a:rPr lang="es-MX" sz="2500" dirty="0"/>
              <a:t>Agregaremos los componentes necesarios para hacer la programación de la practica 3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72BDBAB1-24AF-4934-903F-04E5CBDB0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17" t="15830" r="12282" b="33131"/>
          <a:stretch/>
        </p:blipFill>
        <p:spPr>
          <a:xfrm>
            <a:off x="4843908" y="2084730"/>
            <a:ext cx="6863460" cy="349857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E16E52-186B-418E-A7BA-957F2F2A8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1"/>
    </mc:Choice>
    <mc:Fallback>
      <p:transition spd="slow" advTm="5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7FD5BA5-76B4-4A61-8130-92049583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0" t="15829" r="13249" b="41728"/>
          <a:stretch/>
        </p:blipFill>
        <p:spPr>
          <a:xfrm>
            <a:off x="6360400" y="2448986"/>
            <a:ext cx="5297741" cy="29093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330807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3: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6"/>
              </a:rPr>
              <a:t>Curso PLC FATEK(ejercicios).</a:t>
            </a:r>
            <a:r>
              <a:rPr lang="es-MX" dirty="0" err="1">
                <a:hlinkClick r:id="rId6"/>
              </a:rPr>
              <a:t>qxd</a:t>
            </a:r>
            <a:r>
              <a:rPr lang="es-MX" dirty="0">
                <a:hlinkClick r:id="rId6"/>
              </a:rPr>
              <a:t> (infoplc.net)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53C4A9-28D3-4E81-B513-747CDE656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296" b="41728"/>
          <a:stretch/>
        </p:blipFill>
        <p:spPr>
          <a:xfrm>
            <a:off x="8804835" y="46440"/>
            <a:ext cx="3096434" cy="2733451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AF457C5-19AC-4CC2-9872-DDA2DC330426}"/>
              </a:ext>
            </a:extLst>
          </p:cNvPr>
          <p:cNvSpPr/>
          <p:nvPr/>
        </p:nvSpPr>
        <p:spPr>
          <a:xfrm rot="20253380">
            <a:off x="6074864" y="1348149"/>
            <a:ext cx="4656342" cy="113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B96E05C-1A80-4CF0-B832-109DD6A508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79" t="21489" r="55496" b="23078"/>
          <a:stretch/>
        </p:blipFill>
        <p:spPr>
          <a:xfrm>
            <a:off x="5071413" y="2920922"/>
            <a:ext cx="1649008" cy="3799722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D142E52-7B45-4071-81FC-72475479B937}"/>
              </a:ext>
            </a:extLst>
          </p:cNvPr>
          <p:cNvSpPr/>
          <p:nvPr/>
        </p:nvSpPr>
        <p:spPr>
          <a:xfrm rot="1739970">
            <a:off x="6771860" y="3354844"/>
            <a:ext cx="410817" cy="216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3A7BD23-C2FF-4C13-B8D2-9A3567B36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91"/>
    </mc:Choice>
    <mc:Fallback xmlns="">
      <p:transition spd="slow" advTm="4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atek México - fabricante y desarrollador de controladores de lógica programable para plc">
            <a:extLst>
              <a:ext uri="{FF2B5EF4-FFF2-40B4-BE49-F238E27FC236}">
                <a16:creationId xmlns:a16="http://schemas.microsoft.com/office/drawing/2014/main" id="{BCB97DC9-81B2-4B2E-AC4B-6B45A7AC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64" y="2497208"/>
            <a:ext cx="3113280" cy="18635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247" y="664598"/>
            <a:ext cx="6586728" cy="3665220"/>
          </a:xfrm>
        </p:spPr>
        <p:txBody>
          <a:bodyPr>
            <a:noAutofit/>
          </a:bodyPr>
          <a:lstStyle/>
          <a:p>
            <a:r>
              <a:rPr lang="es-MX" sz="2500" b="1" dirty="0"/>
              <a:t>PRACTICA 2: </a:t>
            </a:r>
          </a:p>
          <a:p>
            <a:pPr marL="0" indent="0">
              <a:buNone/>
            </a:pPr>
            <a:r>
              <a:rPr lang="es-MX" sz="2500" dirty="0"/>
              <a:t>Conclusión: </a:t>
            </a:r>
          </a:p>
          <a:p>
            <a:pPr marL="0" indent="0">
              <a:buNone/>
            </a:pPr>
            <a:endParaRPr lang="es-MX" sz="25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5"/>
              </a:rPr>
              <a:t>Curso PLC FATEK(ejercicios).</a:t>
            </a:r>
            <a:r>
              <a:rPr lang="es-MX" dirty="0" err="1">
                <a:hlinkClick r:id="rId5"/>
              </a:rPr>
              <a:t>qxd</a:t>
            </a:r>
            <a:r>
              <a:rPr lang="es-MX" dirty="0">
                <a:hlinkClick r:id="rId5"/>
              </a:rPr>
              <a:t> (infoplc.net)</a:t>
            </a:r>
            <a:endParaRPr lang="es-MX" dirty="0"/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1852F6F-BA19-492D-9227-3F26712152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0" t="15829" r="13249" b="41728"/>
          <a:stretch/>
        </p:blipFill>
        <p:spPr>
          <a:xfrm>
            <a:off x="4928247" y="2136816"/>
            <a:ext cx="6729894" cy="369584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CB467A7-43D4-4F1C-9E8D-E9D46969C7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148.174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03"/>
    </mc:Choice>
    <mc:Fallback>
      <p:transition spd="slow" advTm="58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285</Words>
  <Application>Microsoft Office PowerPoint</Application>
  <PresentationFormat>Panorámica</PresentationFormat>
  <Paragraphs>31</Paragraphs>
  <Slides>10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José Miguel</cp:lastModifiedBy>
  <cp:revision>31</cp:revision>
  <dcterms:created xsi:type="dcterms:W3CDTF">2021-05-31T00:46:45Z</dcterms:created>
  <dcterms:modified xsi:type="dcterms:W3CDTF">2021-08-09T06:26:58Z</dcterms:modified>
</cp:coreProperties>
</file>